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28CC3-0E32-4F09-BB7F-F671FFB36A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50E1405-DD98-4BF4-835E-738AFD1AF7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E9C5F0-E2BB-48D0-B217-106726CC6F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EEB5F6-8DA7-47B5-A736-BF42700B0979}" type="datetimeFigureOut">
              <a:rPr lang="en-US" smtClean="0"/>
              <a:t>5/11/2018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63671B-C70B-4CFD-881A-EA2E1385B5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B0EEC2-ECDF-4849-B83E-3F5A8BB7F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FB83E9-C176-41C8-AEA3-5CE03A9598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5059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E7502-1A40-45F1-BB61-C457241EB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7AE2D5-F78B-429F-9320-7D75F6E666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0907C7-9128-4E71-890A-6458753B60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EEB5F6-8DA7-47B5-A736-BF42700B0979}" type="datetimeFigureOut">
              <a:rPr lang="en-US" smtClean="0"/>
              <a:t>5/11/2018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2245B7-7BFD-47BF-AFAE-D359094FA4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BA5978-E494-43B9-A4D9-3F8AAE546E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FB83E9-C176-41C8-AEA3-5CE03A9598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0065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AF8FC89-547A-4BD5-AE6C-63B483E3AE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3CC13D7-9BB4-44ED-9BEC-DBFBE4905A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41D0E-3B9C-4C73-B1D4-DF708C1EC8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EEB5F6-8DA7-47B5-A736-BF42700B0979}" type="datetimeFigureOut">
              <a:rPr lang="en-US" smtClean="0"/>
              <a:t>5/11/2018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7C2A1D-12C9-467D-B201-945C4C7905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7076FC-10B6-4EEC-8AC8-419718F88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FB83E9-C176-41C8-AEA3-5CE03A9598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9731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34F8F8-5D9B-4E9C-81BC-F53F25FC96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B41170-0581-41DA-845F-FAB723831C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66AAA9-ED5C-4AB8-A916-DA72358FBB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EEB5F6-8DA7-47B5-A736-BF42700B0979}" type="datetimeFigureOut">
              <a:rPr lang="en-US" smtClean="0"/>
              <a:t>5/11/2018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E67F69-1F52-41BA-9C50-B8464358D7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55CA5D-A2AB-4B57-8745-B8C7CC789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FB83E9-C176-41C8-AEA3-5CE03A9598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672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01E371-A0BD-4CD1-899F-474D78C1EB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F19F8B-BFF2-43BC-A377-69569A1D81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F2E3DF-8B7C-4CDD-B4C3-F3D84060B6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EEB5F6-8DA7-47B5-A736-BF42700B0979}" type="datetimeFigureOut">
              <a:rPr lang="en-US" smtClean="0"/>
              <a:t>5/11/2018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1A0AE1-32B4-4010-82F3-1A49942798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DD894C-44FA-4FA1-85D5-1A2A55505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FB83E9-C176-41C8-AEA3-5CE03A9598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1829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49A72-93D2-4518-900C-96215F2B6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E095B6-3241-4A88-8F06-3C668EA7B90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1C657F-FA7E-4959-9770-3D05841C9D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AC18FA-B61F-49D0-9AD6-8AEB771271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EEB5F6-8DA7-47B5-A736-BF42700B0979}" type="datetimeFigureOut">
              <a:rPr lang="en-US" smtClean="0"/>
              <a:t>5/11/2018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8D62BA-1815-4EDD-BBF7-F1E509EE9B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4FA7F2-ADC5-4A52-878D-2AA21C5C5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FB83E9-C176-41C8-AEA3-5CE03A9598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6195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39CD5B-79BF-4F9B-BAF8-02A6063C86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828BA6-DC32-42F9-A44A-0A0BF8B8C4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130CF7-E487-4ADC-8B16-548CA8E8F5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74A970D-B878-4986-8304-C0B0DE0DEE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B7F2E08-D513-4DAB-87AA-58DC8CCA2D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40DDB34-481D-44D4-B4BC-18B66CFA85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EEB5F6-8DA7-47B5-A736-BF42700B0979}" type="datetimeFigureOut">
              <a:rPr lang="en-US" smtClean="0"/>
              <a:t>5/11/2018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70FF435-1F8D-4E5A-AFDC-5A1606A3BF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B27B8CA-76A5-4DF7-82FD-F58AEF38C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FB83E9-C176-41C8-AEA3-5CE03A9598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3976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00CDA-9323-4A03-B7C8-C73D5F42EB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9BF8FF-E4BC-4429-BE1E-34E2EE1E04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EEB5F6-8DA7-47B5-A736-BF42700B0979}" type="datetimeFigureOut">
              <a:rPr lang="en-US" smtClean="0"/>
              <a:t>5/11/2018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53E6D8-AEF7-45B9-BF67-DD38875618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DF4824-50EC-4D92-AD59-246D63A4D1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FB83E9-C176-41C8-AEA3-5CE03A9598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2818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0F4C55A-0797-4FBB-A33F-8B3563BFCF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EEB5F6-8DA7-47B5-A736-BF42700B0979}" type="datetimeFigureOut">
              <a:rPr lang="en-US" smtClean="0"/>
              <a:t>5/11/2018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A2FCC73-F104-4C9D-9B76-3CDE53A606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D00AE3-42FE-486F-8686-5A520A593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FB83E9-C176-41C8-AEA3-5CE03A9598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8729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7E92C6-2BC6-440E-8E7B-80E4427C6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55B197-2936-4D73-9B8A-C1C8E06DF8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2DEC8B-3CF4-4216-9415-7AFE3A23E7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B5C153-41AF-427A-A55C-A7251061FB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EEB5F6-8DA7-47B5-A736-BF42700B0979}" type="datetimeFigureOut">
              <a:rPr lang="en-US" smtClean="0"/>
              <a:t>5/11/2018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67CADB-B6F3-4078-8413-1AB0D2BD96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5E5E63-F31D-440E-811E-77F03865B9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FB83E9-C176-41C8-AEA3-5CE03A9598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3145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48D9BE-C2D6-4BEC-9333-33E88F849C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0ED15D4-33A3-4898-98ED-5E49B4DAD8A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D0D576-D76E-4E24-BE9B-C8FDA1071C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2E24A7-D50B-4B6E-A585-E1E9F77BE4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EEB5F6-8DA7-47B5-A736-BF42700B0979}" type="datetimeFigureOut">
              <a:rPr lang="en-US" smtClean="0"/>
              <a:t>5/11/2018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FB412C-4D40-4DFA-A58E-C94A82D826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B2E954-460F-47B7-A1AD-BFFDED5C8D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FB83E9-C176-41C8-AEA3-5CE03A9598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9799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031197-1EDE-4C95-9D2B-450B8AF8F6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9AF1DE-A643-47E1-9F20-E2EC5E8637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C1AC3E-C6DB-4943-96AD-54821C1D595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EEB5F6-8DA7-47B5-A736-BF42700B0979}" type="datetimeFigureOut">
              <a:rPr lang="en-US" smtClean="0"/>
              <a:t>5/11/2018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101CE9-A747-46C1-9BF6-74355CC572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F51EF0-13AA-45F6-A5E9-B92C4AEA3D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FB83E9-C176-41C8-AEA3-5CE03A9598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6072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E53A3-AFB9-458B-B713-C59BCE3D5AE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QGIS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0FFD4C6-E6A9-419B-9C53-C5843862358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212121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A free and powerful alternative to ArcMap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80427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961FA3-A810-44C0-A0D7-EA92CE07D8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here we can export to a pdf or </a:t>
            </a:r>
            <a:r>
              <a:rPr lang="en-US" dirty="0" err="1"/>
              <a:t>png</a:t>
            </a:r>
            <a:endParaRPr lang="en-US" dirty="0"/>
          </a:p>
        </p:txBody>
      </p:sp>
      <p:pic>
        <p:nvPicPr>
          <p:cNvPr id="5" name="Content Placeholder 4" descr="A picture containing screenshot&#10;&#10;Description generated with very high confidence">
            <a:extLst>
              <a:ext uri="{FF2B5EF4-FFF2-40B4-BE49-F238E27FC236}">
                <a16:creationId xmlns:a16="http://schemas.microsoft.com/office/drawing/2014/main" id="{3BDAF613-0B3D-41DF-8F6C-21FE26B7C9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4677" y="1825625"/>
            <a:ext cx="7842646" cy="4351338"/>
          </a:xfr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C3768454-CB0A-4B72-8221-500D26051382}"/>
              </a:ext>
            </a:extLst>
          </p:cNvPr>
          <p:cNvSpPr/>
          <p:nvPr/>
        </p:nvSpPr>
        <p:spPr>
          <a:xfrm>
            <a:off x="3548543" y="1971413"/>
            <a:ext cx="209725" cy="28522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615EF3E-4946-483D-98D3-6DE56D2485A6}"/>
              </a:ext>
            </a:extLst>
          </p:cNvPr>
          <p:cNvSpPr/>
          <p:nvPr/>
        </p:nvSpPr>
        <p:spPr>
          <a:xfrm>
            <a:off x="3851945" y="1971413"/>
            <a:ext cx="209725" cy="28522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0430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FB164-50A8-4893-BC98-1F191655B8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14C1D9-2FF1-4DE6-9956-6A2FB9743C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 legend(s)</a:t>
            </a:r>
          </a:p>
          <a:p>
            <a:r>
              <a:rPr lang="en-US" dirty="0"/>
              <a:t>Add scalebar</a:t>
            </a:r>
          </a:p>
          <a:p>
            <a:r>
              <a:rPr lang="en-US" dirty="0"/>
              <a:t>Add title and text</a:t>
            </a:r>
          </a:p>
          <a:p>
            <a:r>
              <a:rPr lang="en-US" dirty="0"/>
              <a:t>Export map </a:t>
            </a:r>
            <a:r>
              <a:rPr lang="en-US"/>
              <a:t>to image or pdf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33132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EB46BF-C07C-4F77-A0D7-43DF7F75D4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Quantum Geographical Information Systems (QGIS)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DBE9DB-9A2C-4C4B-A0BB-FE59EEC964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Can be used for any common GIS task</a:t>
            </a:r>
          </a:p>
          <a:p>
            <a:pPr lvl="1"/>
            <a:r>
              <a:rPr lang="en-US" dirty="0"/>
              <a:t>Reading shapefiles and </a:t>
            </a:r>
            <a:r>
              <a:rPr lang="en-US" dirty="0" err="1"/>
              <a:t>rasters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Reading csv tabular data.</a:t>
            </a:r>
          </a:p>
          <a:p>
            <a:pPr lvl="1"/>
            <a:r>
              <a:rPr lang="en-US" dirty="0"/>
              <a:t>Making maps.</a:t>
            </a:r>
          </a:p>
          <a:p>
            <a:pPr lvl="1"/>
            <a:r>
              <a:rPr lang="en-US" dirty="0"/>
              <a:t>Georeferencing images.</a:t>
            </a:r>
          </a:p>
          <a:p>
            <a:r>
              <a:rPr lang="en-US" dirty="0"/>
              <a:t>More complex GIS tasks</a:t>
            </a:r>
          </a:p>
          <a:p>
            <a:pPr lvl="1"/>
            <a:r>
              <a:rPr lang="en-US" dirty="0"/>
              <a:t>Interpolation.</a:t>
            </a:r>
          </a:p>
          <a:p>
            <a:pPr lvl="1"/>
            <a:r>
              <a:rPr lang="en-US" dirty="0"/>
              <a:t>Projecting data.</a:t>
            </a:r>
          </a:p>
          <a:p>
            <a:pPr lvl="1"/>
            <a:r>
              <a:rPr lang="en-US" dirty="0"/>
              <a:t>Geoprocessing.</a:t>
            </a:r>
          </a:p>
          <a:p>
            <a:pPr lvl="2"/>
            <a:r>
              <a:rPr lang="en-US" dirty="0"/>
              <a:t>Ex (Calculating the area of a shapefile)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4108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88DAFE-2B72-4050-862C-7248351250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CC9801-67A9-46B8-81BC-EE1D061D99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Csv with point data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AE202B-4233-45D1-A434-2E8509459A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9587" y="1047750"/>
            <a:ext cx="3552825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1235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616C83-5439-46AD-87F1-4C50BA668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csv or delaminated text files</a:t>
            </a:r>
          </a:p>
        </p:txBody>
      </p:sp>
      <p:pic>
        <p:nvPicPr>
          <p:cNvPr id="5" name="Content Placeholder 4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7A6706D2-9679-4A5F-BA7B-664B1455D5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7158" y="1825625"/>
            <a:ext cx="8917683" cy="4351338"/>
          </a:xfrm>
        </p:spPr>
      </p:pic>
    </p:spTree>
    <p:extLst>
      <p:ext uri="{BB962C8B-B14F-4D97-AF65-F5344CB8AC3E}">
        <p14:creationId xmlns:p14="http://schemas.microsoft.com/office/powerpoint/2010/main" val="37794702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1A8BC-BB6E-4060-8F00-1FBD02B2C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a </a:t>
            </a:r>
            <a:r>
              <a:rPr lang="en-US" dirty="0" err="1"/>
              <a:t>Basemap</a:t>
            </a:r>
            <a:endParaRPr lang="en-US" dirty="0"/>
          </a:p>
        </p:txBody>
      </p:sp>
      <p:pic>
        <p:nvPicPr>
          <p:cNvPr id="5" name="Content Placeholder 4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993D3624-CE6B-4FBF-8845-6BDAF47648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7158" y="1825625"/>
            <a:ext cx="8917683" cy="4351338"/>
          </a:xfrm>
        </p:spPr>
      </p:pic>
    </p:spTree>
    <p:extLst>
      <p:ext uri="{BB962C8B-B14F-4D97-AF65-F5344CB8AC3E}">
        <p14:creationId xmlns:p14="http://schemas.microsoft.com/office/powerpoint/2010/main" val="25004920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ECB6E-0FC7-44C4-B817-C2B3F62EB3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Labels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B40D533-9FF0-4ED0-BCB4-3056E851BB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7158" y="1825625"/>
            <a:ext cx="8917683" cy="4351338"/>
          </a:xfrm>
        </p:spPr>
      </p:pic>
    </p:spTree>
    <p:extLst>
      <p:ext uri="{BB962C8B-B14F-4D97-AF65-F5344CB8AC3E}">
        <p14:creationId xmlns:p14="http://schemas.microsoft.com/office/powerpoint/2010/main" val="23446234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D22415-C60D-4EBC-BC7A-3099A6489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Map Layout</a:t>
            </a:r>
          </a:p>
        </p:txBody>
      </p:sp>
      <p:pic>
        <p:nvPicPr>
          <p:cNvPr id="5" name="Content Placeholder 4" descr="A close up of a map&#10;&#10;Description generated with high confidence">
            <a:extLst>
              <a:ext uri="{FF2B5EF4-FFF2-40B4-BE49-F238E27FC236}">
                <a16:creationId xmlns:a16="http://schemas.microsoft.com/office/drawing/2014/main" id="{E7206A0C-C8C9-4C6F-BD7B-702B161030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4677" y="1825625"/>
            <a:ext cx="7842646" cy="4351338"/>
          </a:xfrm>
        </p:spPr>
      </p:pic>
    </p:spTree>
    <p:extLst>
      <p:ext uri="{BB962C8B-B14F-4D97-AF65-F5344CB8AC3E}">
        <p14:creationId xmlns:p14="http://schemas.microsoft.com/office/powerpoint/2010/main" val="965652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50DB6A-B915-481C-AA7D-D028A337D8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Scale Bar and Legend</a:t>
            </a:r>
          </a:p>
        </p:txBody>
      </p:sp>
      <p:pic>
        <p:nvPicPr>
          <p:cNvPr id="5" name="Content Placeholder 4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C6691153-942D-4D81-ADD9-6D9D54A104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4677" y="1825625"/>
            <a:ext cx="7842646" cy="4351338"/>
          </a:xfrm>
        </p:spPr>
      </p:pic>
    </p:spTree>
    <p:extLst>
      <p:ext uri="{BB962C8B-B14F-4D97-AF65-F5344CB8AC3E}">
        <p14:creationId xmlns:p14="http://schemas.microsoft.com/office/powerpoint/2010/main" val="38785877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961FA3-A810-44C0-A0D7-EA92CE07D8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Adjust Legend</a:t>
            </a:r>
          </a:p>
        </p:txBody>
      </p:sp>
      <p:pic>
        <p:nvPicPr>
          <p:cNvPr id="5" name="Content Placeholder 4" descr="A picture containing screenshot&#10;&#10;Description generated with very high confidence">
            <a:extLst>
              <a:ext uri="{FF2B5EF4-FFF2-40B4-BE49-F238E27FC236}">
                <a16:creationId xmlns:a16="http://schemas.microsoft.com/office/drawing/2014/main" id="{3BDAF613-0B3D-41DF-8F6C-21FE26B7C9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4677" y="1825625"/>
            <a:ext cx="7842646" cy="4351338"/>
          </a:xfrm>
        </p:spPr>
      </p:pic>
    </p:spTree>
    <p:extLst>
      <p:ext uri="{BB962C8B-B14F-4D97-AF65-F5344CB8AC3E}">
        <p14:creationId xmlns:p14="http://schemas.microsoft.com/office/powerpoint/2010/main" val="13899896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428</TotalTime>
  <Words>114</Words>
  <Application>Microsoft Office PowerPoint</Application>
  <PresentationFormat>Widescreen</PresentationFormat>
  <Paragraphs>27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QGIS</vt:lpstr>
      <vt:lpstr>Quantum Geographical Information Systems (QGIS)</vt:lpstr>
      <vt:lpstr>Examples</vt:lpstr>
      <vt:lpstr>Add csv or delaminated text files</vt:lpstr>
      <vt:lpstr>Add a Basemap</vt:lpstr>
      <vt:lpstr>Add Labels</vt:lpstr>
      <vt:lpstr>Add Map Layout</vt:lpstr>
      <vt:lpstr>Add Scale Bar and Legend</vt:lpstr>
      <vt:lpstr>Adjust Legend</vt:lpstr>
      <vt:lpstr>From here we can export to a pdf or png</vt:lpstr>
      <vt:lpstr>Map layout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QGIS</dc:title>
  <dc:creator>Ross Kushnereit</dc:creator>
  <cp:lastModifiedBy>Ross Kushnereit</cp:lastModifiedBy>
  <cp:revision>9</cp:revision>
  <dcterms:created xsi:type="dcterms:W3CDTF">2018-05-11T13:26:19Z</dcterms:created>
  <dcterms:modified xsi:type="dcterms:W3CDTF">2018-05-11T20:34:53Z</dcterms:modified>
</cp:coreProperties>
</file>